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63" r:id="rId5"/>
    <p:sldId id="264" r:id="rId6"/>
    <p:sldId id="266" r:id="rId7"/>
    <p:sldId id="259" r:id="rId8"/>
    <p:sldId id="267" r:id="rId9"/>
    <p:sldId id="261" r:id="rId10"/>
    <p:sldId id="268" r:id="rId11"/>
    <p:sldId id="269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9612-BC6A-4409-BE1C-E8163C4964F4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FCC7-11B1-4053-8596-D289F6E55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3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9612-BC6A-4409-BE1C-E8163C4964F4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FCC7-11B1-4053-8596-D289F6E55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37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9612-BC6A-4409-BE1C-E8163C4964F4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FCC7-11B1-4053-8596-D289F6E55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78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9612-BC6A-4409-BE1C-E8163C4964F4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FCC7-11B1-4053-8596-D289F6E55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9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9612-BC6A-4409-BE1C-E8163C4964F4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FCC7-11B1-4053-8596-D289F6E55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3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9612-BC6A-4409-BE1C-E8163C4964F4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FCC7-11B1-4053-8596-D289F6E55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2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9612-BC6A-4409-BE1C-E8163C4964F4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FCC7-11B1-4053-8596-D289F6E55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30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9612-BC6A-4409-BE1C-E8163C4964F4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FCC7-11B1-4053-8596-D289F6E55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34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9612-BC6A-4409-BE1C-E8163C4964F4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FCC7-11B1-4053-8596-D289F6E55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6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9612-BC6A-4409-BE1C-E8163C4964F4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FCC7-11B1-4053-8596-D289F6E55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85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9612-BC6A-4409-BE1C-E8163C4964F4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FCC7-11B1-4053-8596-D289F6E55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E9612-BC6A-4409-BE1C-E8163C4964F4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EFCC7-11B1-4053-8596-D289F6E55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2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ovostimo.ru/sites/default/files/a1_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96684" y="163048"/>
            <a:ext cx="4935390" cy="1200329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11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«Сергиево-Посадский район в годы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Великой Отечественной войны»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2596" y="1476466"/>
            <a:ext cx="4453527" cy="1323439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  <a:alpha val="17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Байч Софья Юрьевна,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истории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«Сергиево-Посадская гимназия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мени И.Б.Ольбинского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0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ownloads\med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651" y="2996952"/>
            <a:ext cx="3890965" cy="2592288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9790" y="908720"/>
            <a:ext cx="4357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Медучреждения Загорска </a:t>
            </a:r>
            <a:endParaRPr lang="ru-RU" sz="2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</a:t>
            </a:r>
            <a:endParaRPr lang="ru-RU" sz="2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Великой </a:t>
            </a:r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Отечественной войны</a:t>
            </a:r>
          </a:p>
        </p:txBody>
      </p:sp>
      <p:pic>
        <p:nvPicPr>
          <p:cNvPr id="6" name="Picture 3" descr="C:\Users\HP\Downloads\tyl_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8240"/>
            <a:ext cx="3983824" cy="2654154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P\Downloads\tyl_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7" y="3501008"/>
            <a:ext cx="4647541" cy="3096344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6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HP\Downloads\rkk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7910"/>
            <a:ext cx="4068237" cy="271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P\Downloads\ulicy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5" y="3573016"/>
            <a:ext cx="4153736" cy="309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HP\Downloads\tyl_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5" y="188640"/>
            <a:ext cx="3924770" cy="271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P\Downloads\RKKA_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4676"/>
            <a:ext cx="4051899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84649" y="2780928"/>
            <a:ext cx="7056784" cy="954107"/>
          </a:xfrm>
          <a:prstGeom prst="rect">
            <a:avLst/>
          </a:prstGeom>
          <a:solidFill>
            <a:schemeClr val="accent2">
              <a:alpha val="41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Сергиево-Посадский район в годы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Великой Отечественной войны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03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03423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Сергиево-Посадский район в годы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Великой Отечественной войны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484784"/>
            <a:ext cx="7992888" cy="3046988"/>
          </a:xfrm>
          <a:prstGeom prst="rect">
            <a:avLst/>
          </a:prstGeom>
          <a:solidFill>
            <a:schemeClr val="accent2">
              <a:alpha val="41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Достигнутые результаты: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Активизация интереса учащихся к истории края и истории страны;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Соотнесение всеми участниками проекта полученных знаний по истории края в годы войны и того, что они узнали на уроках истории России;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 организаторов викторины;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личностных и учебных компетентностей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4869160"/>
            <a:ext cx="7056784" cy="1200329"/>
          </a:xfrm>
          <a:prstGeom prst="rect">
            <a:avLst/>
          </a:prstGeom>
          <a:solidFill>
            <a:schemeClr val="accent2">
              <a:alpha val="41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проекта в 2015-2016 учебном году создана инициативная группа учащихся по сбору воспоминаний ветеранов и созданию фильма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76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293096"/>
            <a:ext cx="7056784" cy="1815882"/>
          </a:xfrm>
          <a:prstGeom prst="rect">
            <a:avLst/>
          </a:prstGeom>
          <a:solidFill>
            <a:schemeClr val="accent2">
              <a:alpha val="41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познавательного интереса и творческой активности учащихся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88640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Сергиево-Посадский район в годы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Великой Отечественной войны</a:t>
            </a:r>
            <a:endParaRPr lang="ru-RU" sz="2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79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188640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Сергиево-Посадский район в годы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Великой Отечественной войны</a:t>
            </a:r>
            <a:endParaRPr lang="ru-RU" sz="2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281" y="3429000"/>
            <a:ext cx="8496943" cy="2862322"/>
          </a:xfrm>
          <a:prstGeom prst="rect">
            <a:avLst/>
          </a:prstGeom>
          <a:solidFill>
            <a:schemeClr val="accent2">
              <a:alpha val="41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истории края как части истории России и мира;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патриотизма, формирование чувства сопричастности к истории Родины;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навыков работы в группе как основы воспитания человека общественного;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 и творческое развитие учащихся через организацию самостоятельной исследовательской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методов изучения предмета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2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ownloads\shkol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03" y="3068960"/>
            <a:ext cx="4161656" cy="3584551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05245" y="952630"/>
            <a:ext cx="533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школьников во </a:t>
            </a:r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Великой Отечественной войны</a:t>
            </a:r>
          </a:p>
        </p:txBody>
      </p:sp>
      <p:pic>
        <p:nvPicPr>
          <p:cNvPr id="4099" name="Picture 3" descr="C:\Users\HP\Downloads\zavody_vov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2377"/>
            <a:ext cx="4606802" cy="3069202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HP\Downloads\1udarnaya_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0" y="401554"/>
            <a:ext cx="3708341" cy="2818167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88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ownloads\tyl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0" y="188640"/>
            <a:ext cx="4160817" cy="3126031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P\Downloads\tyl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69" y="3793067"/>
            <a:ext cx="4185864" cy="2788759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20072" y="692696"/>
            <a:ext cx="3148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Загорский тыл </a:t>
            </a:r>
            <a:endParaRPr lang="ru-RU" sz="2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Великой </a:t>
            </a:r>
            <a:endParaRPr lang="ru-RU" sz="2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Отечественной </a:t>
            </a:r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войны</a:t>
            </a:r>
          </a:p>
        </p:txBody>
      </p:sp>
      <p:pic>
        <p:nvPicPr>
          <p:cNvPr id="8" name="Picture 3" descr="C:\Users\HP\Downloads\tyl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57" y="3083787"/>
            <a:ext cx="4107131" cy="2736304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ownloads\kultura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871640"/>
            <a:ext cx="4190568" cy="3682207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7" y="764704"/>
            <a:ext cx="3786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Военный Загорск </a:t>
            </a:r>
            <a:endParaRPr lang="ru-RU" sz="2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произведениях культуры</a:t>
            </a:r>
          </a:p>
        </p:txBody>
      </p:sp>
      <p:pic>
        <p:nvPicPr>
          <p:cNvPr id="4" name="Picture 3" descr="C:\Users\HP\Downloads\1udarnaya_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9615"/>
            <a:ext cx="3528392" cy="3204140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ownloads\RKKA_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293355" cy="2908823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5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ck to enlarge image shkol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ck to enlarge image shkol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ck to enlarge image shkol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ick to enlarge image shkol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206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ick to enlarge image shkol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730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I:\Наше Подмосковье\1udarnaya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8"/>
          <a:stretch/>
        </p:blipFill>
        <p:spPr bwMode="auto">
          <a:xfrm>
            <a:off x="4788024" y="2374810"/>
            <a:ext cx="4150950" cy="2952328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HP\Downloads\lico_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3717032"/>
            <a:ext cx="4323295" cy="288032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HP\Downloads\ulicy_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5" y="482600"/>
            <a:ext cx="4268265" cy="2891824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84274" y="875655"/>
            <a:ext cx="472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Ударная армия в Загорске</a:t>
            </a:r>
          </a:p>
        </p:txBody>
      </p:sp>
    </p:spTree>
    <p:extLst>
      <p:ext uri="{BB962C8B-B14F-4D97-AF65-F5344CB8AC3E}">
        <p14:creationId xmlns:p14="http://schemas.microsoft.com/office/powerpoint/2010/main" val="39211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ownloads\lico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61106"/>
            <a:ext cx="4477152" cy="2982824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1161290"/>
            <a:ext cx="3638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войны не женское лицо</a:t>
            </a:r>
          </a:p>
        </p:txBody>
      </p:sp>
      <p:pic>
        <p:nvPicPr>
          <p:cNvPr id="8195" name="Picture 3" descr="C:\Users\HP\Downloads\lico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0" y="3720370"/>
            <a:ext cx="3999048" cy="2664296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ownloads\med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2" y="332656"/>
            <a:ext cx="4566371" cy="3042265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3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ownloads\pam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81469"/>
            <a:ext cx="4106122" cy="3388501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HP\Downloads\pam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80" y="3644585"/>
            <a:ext cx="4305672" cy="2868579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ownloads\lico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4332112" cy="2886195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959" y="863456"/>
            <a:ext cx="4088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Памятники Великой </a:t>
            </a:r>
            <a:endParaRPr lang="ru-RU" sz="2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Отечественной </a:t>
            </a:r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войны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Сергиево-Посадского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7671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220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User</cp:lastModifiedBy>
  <cp:revision>14</cp:revision>
  <dcterms:created xsi:type="dcterms:W3CDTF">2015-09-23T18:48:31Z</dcterms:created>
  <dcterms:modified xsi:type="dcterms:W3CDTF">2016-01-27T19:43:04Z</dcterms:modified>
</cp:coreProperties>
</file>